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57" r:id="rId6"/>
    <p:sldId id="258" r:id="rId7"/>
    <p:sldId id="263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8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87A6-31D4-9147-34A4-5B0307DC2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900C4-CF56-94D9-9272-53EE1D5A8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7FAEB-993B-A94C-3047-A72564929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29DC-21C4-9946-A4A8-FB1BC675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B7E1F-A601-793D-752E-17765F89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9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C97E-63F9-DEE8-BE6C-F441025B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8EC87-DAA7-3F0D-C0AD-F98477FBB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F4ECC-74DF-6B7D-28C1-A31ABA9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24390-4C3D-214E-9383-727B6044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4929D-E0DF-55B0-850D-F8274ECD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AA346-9010-A8BC-37A2-B14C73606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31718-CCB2-7678-5B2F-8D8F80E35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CFB3C-710D-9EE7-375A-9D0CE41B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DAAC-85A7-4BD8-966E-02F52B1D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57C46-B47F-170B-147F-39059EE6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0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2CA7-EBDE-67BB-0089-15C753DA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FA7B3-1FCC-8DB4-CC63-9C1D71FD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02D30-52C1-5148-F2E1-91FE01F49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6C639-C11A-548A-2EEE-91464E98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EFE2E-76D0-D381-A42B-FAA71828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1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AC35-DD90-CE3F-4546-69FBA7C1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0A03A-A5D3-82FF-A3AF-A8E7C5A51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E2123-A006-1941-E1E0-04527AD1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D842-8F13-7627-E024-187439E9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8E77E-2918-4A0C-22E3-38857F00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5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EBB0-75BE-5A3E-995B-3DEAEADF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CD3E-6B36-37D7-1499-69EEEFDAD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18DD1-8936-66AD-5AD8-597524F01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6EF7A-AAAF-92B3-5762-FB38B044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291C5-10A8-8167-83C7-BE5547C9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E954E-7A35-0C4A-BADB-38E69BAB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9383-9FA3-CA78-4B8A-D64101D2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08522-F1F5-30AD-7EDE-D06330202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C825C-6480-15AF-E0B9-BAF341675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C4F7B-8B3F-5A67-3482-41E7F1AA5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41943-F695-1D39-7753-BFE872A7B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A715E-2D06-6777-2FF7-813F6FB8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D8D55-3871-D145-FF89-13111284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15DA4-BBD1-9315-6E7D-4BAECFBD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CA34-65EA-C0D5-B12C-3329DE71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25252-9D3B-BFB0-5B3E-ECFA0656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A8D6D-50B1-AC51-80FC-74DEC26F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104CE-1DDD-E91A-B689-1190552B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8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247A0-A952-104A-8074-673CCE9E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85A41-F5A5-7A74-747B-E23F05A2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1F57-9B34-18F0-E4C6-79AF5FC4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86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C4E8-3943-B6D3-D9A8-A7DC5A46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E2E49-E8D7-349E-3EF3-17BF129B5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5C6D1-55B0-ED19-E4A1-4DDA65BC1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4B41B-8B0D-0903-72F4-522FA194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A56AB-C412-5080-3636-F0E4179F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14EA6-45A7-4622-9232-2D849D12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1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C31F-9AB9-9C5D-CCF0-D91C6678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6CFEF4-EB2B-8497-F19B-0CE6C0D16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0A7F3-DD0E-9E3F-2832-D23F35C2D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FE7DF-C20E-6A5A-5ED8-B90FE001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DABF7-70DF-FCF2-F146-4AAADFAF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FC63D-F078-FE26-B5D3-02F8253A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7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B2791F-5E84-2151-889A-BA273BC2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66E90-3924-A38A-B803-D48A3EF9A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5295B-0549-322E-5085-A5877BC0D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CA808-A871-46D3-ACB3-249EA5B89E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B08DB-07A9-D5D6-DD78-E158579FE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EA25B-B0CC-835F-F0AF-EFCE9C361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F66067-B790-48AF-B239-47E64D49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9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9532A-B8EA-F812-AF4B-D83FE347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1B2F9-DCD2-B21B-655B-D42CD716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8" t="1858" r="1397" b="1397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0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C3F500-6B76-8889-FDE9-FCA3AD5D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8" t="2308" r="1391" b="1391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F288BA-93A9-BDE7-DFF5-1E1A1982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72302-985E-ECBE-631A-F00E8F998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18A6-6EED-3E53-ECC0-236D6624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65B878-A67A-176D-F4C6-4ED1E910D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9" t="2859" r="2859" b="2859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7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F60767-B3F0-A3CA-0C3A-1B1EF705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0" t="2450" r="1689" b="1689"/>
          <a:stretch/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98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F3554-37F4-C48A-9291-BBCF6663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A33D83-5DE8-0CC3-86A1-AB3D113D4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93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Youhanna Maher Khalil</dc:creator>
  <cp:lastModifiedBy>Youhanna Maher Khalil</cp:lastModifiedBy>
  <cp:revision>3</cp:revision>
  <dcterms:created xsi:type="dcterms:W3CDTF">2025-02-15T23:56:09Z</dcterms:created>
  <dcterms:modified xsi:type="dcterms:W3CDTF">2025-02-16T00:19:56Z</dcterms:modified>
</cp:coreProperties>
</file>